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3" r:id="rId4"/>
    <p:sldId id="264" r:id="rId5"/>
    <p:sldId id="265" r:id="rId6"/>
    <p:sldId id="259" r:id="rId7"/>
    <p:sldId id="257" r:id="rId8"/>
    <p:sldId id="258" r:id="rId9"/>
    <p:sldId id="260" r:id="rId10"/>
    <p:sldId id="261" r:id="rId11"/>
    <p:sldId id="266" r:id="rId12"/>
    <p:sldId id="26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7F7746-0E5B-4442-B219-73AAA92964F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pPr latinLnBrk="1"/>
          <a:endParaRPr lang="ko-KR" altLang="en-US"/>
        </a:p>
      </dgm:t>
    </dgm:pt>
    <dgm:pt modelId="{A09388A1-3045-4D6A-83E4-8D59BB75A68A}" type="pres">
      <dgm:prSet presAssocID="{E57F7746-0E5B-4442-B219-73AAA92964F4}" presName="Name0" presStyleCnt="0">
        <dgm:presLayoutVars>
          <dgm:chMax val="7"/>
          <dgm:chPref val="7"/>
          <dgm:dir/>
        </dgm:presLayoutVars>
      </dgm:prSet>
      <dgm:spPr/>
    </dgm:pt>
    <dgm:pt modelId="{DEDAF0C0-73B4-4BB6-9015-0A81A1CA0358}" type="pres">
      <dgm:prSet presAssocID="{E57F7746-0E5B-4442-B219-73AAA92964F4}" presName="Name1" presStyleCnt="0"/>
      <dgm:spPr/>
    </dgm:pt>
    <dgm:pt modelId="{971F6FCB-2FF8-489A-A5B5-38F6905134C2}" type="pres">
      <dgm:prSet presAssocID="{E57F7746-0E5B-4442-B219-73AAA92964F4}" presName="cycle" presStyleCnt="0"/>
      <dgm:spPr/>
    </dgm:pt>
    <dgm:pt modelId="{5E8ADF36-9C91-471B-8072-B913445FFA17}" type="pres">
      <dgm:prSet presAssocID="{E57F7746-0E5B-4442-B219-73AAA92964F4}" presName="srcNode" presStyleLbl="node1" presStyleIdx="0" presStyleCnt="0"/>
      <dgm:spPr/>
    </dgm:pt>
    <dgm:pt modelId="{6392A9E0-6285-4418-A748-F23DF7557D3B}" type="pres">
      <dgm:prSet presAssocID="{E57F7746-0E5B-4442-B219-73AAA92964F4}" presName="conn" presStyleLbl="parChTrans1D2" presStyleIdx="0" presStyleCnt="1"/>
      <dgm:spPr/>
    </dgm:pt>
    <dgm:pt modelId="{2B952CFB-9108-487D-BDA6-06D92081A2D0}" type="pres">
      <dgm:prSet presAssocID="{E57F7746-0E5B-4442-B219-73AAA92964F4}" presName="extraNode" presStyleLbl="node1" presStyleIdx="0" presStyleCnt="0"/>
      <dgm:spPr/>
    </dgm:pt>
    <dgm:pt modelId="{A953D8F5-BBAF-4C02-B741-703E30E08823}" type="pres">
      <dgm:prSet presAssocID="{E57F7746-0E5B-4442-B219-73AAA92964F4}" presName="dstNode" presStyleLbl="node1" presStyleIdx="0" presStyleCnt="0"/>
      <dgm:spPr/>
    </dgm:pt>
  </dgm:ptLst>
  <dgm:cxnLst>
    <dgm:cxn modelId="{A9D2D155-D707-43D3-BA65-D709482125E6}" type="presOf" srcId="{E57F7746-0E5B-4442-B219-73AAA92964F4}" destId="{A09388A1-3045-4D6A-83E4-8D59BB75A68A}" srcOrd="0" destOrd="0" presId="urn:microsoft.com/office/officeart/2008/layout/VerticalCurvedList"/>
    <dgm:cxn modelId="{CC5EAC3D-5315-47CD-8438-A4006472DB2B}" type="presParOf" srcId="{A09388A1-3045-4D6A-83E4-8D59BB75A68A}" destId="{DEDAF0C0-73B4-4BB6-9015-0A81A1CA0358}" srcOrd="0" destOrd="0" presId="urn:microsoft.com/office/officeart/2008/layout/VerticalCurvedList"/>
    <dgm:cxn modelId="{47763A17-E0DA-4BC9-914A-824C154299D4}" type="presParOf" srcId="{DEDAF0C0-73B4-4BB6-9015-0A81A1CA0358}" destId="{971F6FCB-2FF8-489A-A5B5-38F6905134C2}" srcOrd="0" destOrd="0" presId="urn:microsoft.com/office/officeart/2008/layout/VerticalCurvedList"/>
    <dgm:cxn modelId="{2B50D7E7-565A-4601-BE8A-ED9C9F7FF643}" type="presParOf" srcId="{971F6FCB-2FF8-489A-A5B5-38F6905134C2}" destId="{5E8ADF36-9C91-471B-8072-B913445FFA17}" srcOrd="0" destOrd="0" presId="urn:microsoft.com/office/officeart/2008/layout/VerticalCurvedList"/>
    <dgm:cxn modelId="{CAF4A407-66D5-4F88-BEC1-136596FD30E8}" type="presParOf" srcId="{971F6FCB-2FF8-489A-A5B5-38F6905134C2}" destId="{6392A9E0-6285-4418-A748-F23DF7557D3B}" srcOrd="1" destOrd="0" presId="urn:microsoft.com/office/officeart/2008/layout/VerticalCurvedList"/>
    <dgm:cxn modelId="{4DD7E8C7-FA4E-4179-8FD7-3ECDA7E1692F}" type="presParOf" srcId="{971F6FCB-2FF8-489A-A5B5-38F6905134C2}" destId="{2B952CFB-9108-487D-BDA6-06D92081A2D0}" srcOrd="2" destOrd="0" presId="urn:microsoft.com/office/officeart/2008/layout/VerticalCurvedList"/>
    <dgm:cxn modelId="{05C77CA6-2FC1-43F9-9007-5BA093A25EA7}" type="presParOf" srcId="{971F6FCB-2FF8-489A-A5B5-38F6905134C2}" destId="{A953D8F5-BBAF-4C02-B741-703E30E08823}" srcOrd="3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52AE11-365E-46F4-AAF2-C4333657D3A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912BF4A-BFD8-43D6-B776-8FDA6B458A2D}">
      <dgm:prSet phldrT="[텍스트]"/>
      <dgm:spPr/>
      <dgm:t>
        <a:bodyPr/>
        <a:lstStyle/>
        <a:p>
          <a:pPr latinLnBrk="1"/>
          <a:r>
            <a:rPr lang="en-US" altLang="ko-KR" dirty="0" smtClean="0"/>
            <a:t>1. </a:t>
          </a:r>
          <a:r>
            <a:rPr lang="ko-KR" altLang="en-US" dirty="0" err="1" smtClean="0"/>
            <a:t>소개글</a:t>
          </a:r>
          <a:r>
            <a:rPr lang="en-US" altLang="ko-KR" dirty="0" smtClean="0"/>
            <a:t>	</a:t>
          </a:r>
          <a:endParaRPr lang="ko-KR" altLang="en-US" dirty="0"/>
        </a:p>
      </dgm:t>
    </dgm:pt>
    <dgm:pt modelId="{434AADD9-E2FC-472E-9C2D-B99024CCDEA1}" type="parTrans" cxnId="{1443F5D5-C9B8-4BD8-98CA-5D36E3A99ADA}">
      <dgm:prSet/>
      <dgm:spPr/>
      <dgm:t>
        <a:bodyPr/>
        <a:lstStyle/>
        <a:p>
          <a:pPr latinLnBrk="1"/>
          <a:endParaRPr lang="ko-KR" altLang="en-US"/>
        </a:p>
      </dgm:t>
    </dgm:pt>
    <dgm:pt modelId="{D1D9223A-03AF-4622-8DBE-DC66DFF1F4E7}" type="sibTrans" cxnId="{1443F5D5-C9B8-4BD8-98CA-5D36E3A99ADA}">
      <dgm:prSet/>
      <dgm:spPr/>
      <dgm:t>
        <a:bodyPr/>
        <a:lstStyle/>
        <a:p>
          <a:pPr latinLnBrk="1"/>
          <a:endParaRPr lang="ko-KR" altLang="en-US"/>
        </a:p>
      </dgm:t>
    </dgm:pt>
    <dgm:pt modelId="{FAB212FF-D75D-4393-B0C1-F05923EBF4C6}">
      <dgm:prSet phldrT="[텍스트]"/>
      <dgm:spPr/>
      <dgm:t>
        <a:bodyPr/>
        <a:lstStyle/>
        <a:p>
          <a:pPr latinLnBrk="1"/>
          <a:r>
            <a:rPr lang="en-US" altLang="ko-KR" dirty="0" smtClean="0"/>
            <a:t>4. </a:t>
          </a:r>
          <a:r>
            <a:rPr lang="ko-KR" altLang="en-US" dirty="0" err="1" smtClean="0"/>
            <a:t>메인페이지</a:t>
          </a:r>
          <a:r>
            <a:rPr lang="ko-KR" altLang="en-US" dirty="0" smtClean="0"/>
            <a:t> 주요기능</a:t>
          </a:r>
          <a:endParaRPr lang="ko-KR" altLang="en-US" dirty="0"/>
        </a:p>
      </dgm:t>
    </dgm:pt>
    <dgm:pt modelId="{AA8DDF13-AA04-4B44-8922-C2668636CF76}" type="parTrans" cxnId="{2D2CD3C6-E870-4E42-9AD1-5233B14F423C}">
      <dgm:prSet/>
      <dgm:spPr/>
      <dgm:t>
        <a:bodyPr/>
        <a:lstStyle/>
        <a:p>
          <a:pPr latinLnBrk="1"/>
          <a:endParaRPr lang="ko-KR" altLang="en-US"/>
        </a:p>
      </dgm:t>
    </dgm:pt>
    <dgm:pt modelId="{BC527788-395D-4096-91D3-4EDC141486B2}" type="sibTrans" cxnId="{2D2CD3C6-E870-4E42-9AD1-5233B14F423C}">
      <dgm:prSet/>
      <dgm:spPr/>
      <dgm:t>
        <a:bodyPr/>
        <a:lstStyle/>
        <a:p>
          <a:pPr latinLnBrk="1"/>
          <a:endParaRPr lang="ko-KR" altLang="en-US"/>
        </a:p>
      </dgm:t>
    </dgm:pt>
    <dgm:pt modelId="{126165A0-1654-44D6-B3DF-9B466573F26C}">
      <dgm:prSet/>
      <dgm:spPr/>
      <dgm:t>
        <a:bodyPr/>
        <a:lstStyle/>
        <a:p>
          <a:pPr latinLnBrk="1"/>
          <a:r>
            <a:rPr lang="en-US" altLang="ko-KR" dirty="0" smtClean="0"/>
            <a:t>3. </a:t>
          </a:r>
          <a:r>
            <a:rPr lang="ko-KR" altLang="en-US" dirty="0" err="1" smtClean="0"/>
            <a:t>기존사이트</a:t>
          </a:r>
          <a:r>
            <a:rPr lang="ko-KR" altLang="en-US" dirty="0" smtClean="0"/>
            <a:t> 분석</a:t>
          </a:r>
          <a:endParaRPr lang="ko-KR" altLang="en-US" dirty="0"/>
        </a:p>
      </dgm:t>
    </dgm:pt>
    <dgm:pt modelId="{5534041F-3868-49A7-AC6E-B3C7F98C3C8D}" type="parTrans" cxnId="{C4194ECF-24D4-4768-A959-BA702DD705C7}">
      <dgm:prSet/>
      <dgm:spPr/>
      <dgm:t>
        <a:bodyPr/>
        <a:lstStyle/>
        <a:p>
          <a:pPr latinLnBrk="1"/>
          <a:endParaRPr lang="ko-KR" altLang="en-US"/>
        </a:p>
      </dgm:t>
    </dgm:pt>
    <dgm:pt modelId="{1B1DF9FF-E969-4014-A5F4-BE75CC55CE4F}" type="sibTrans" cxnId="{C4194ECF-24D4-4768-A959-BA702DD705C7}">
      <dgm:prSet/>
      <dgm:spPr/>
      <dgm:t>
        <a:bodyPr/>
        <a:lstStyle/>
        <a:p>
          <a:pPr latinLnBrk="1"/>
          <a:endParaRPr lang="ko-KR" altLang="en-US"/>
        </a:p>
      </dgm:t>
    </dgm:pt>
    <dgm:pt modelId="{686479D0-6351-4C9B-98D1-07A1B79D655B}">
      <dgm:prSet phldrT="[텍스트]"/>
      <dgm:spPr/>
      <dgm:t>
        <a:bodyPr/>
        <a:lstStyle/>
        <a:p>
          <a:pPr latinLnBrk="1"/>
          <a:r>
            <a:rPr lang="en-US" altLang="ko-KR" dirty="0" smtClean="0"/>
            <a:t>2. </a:t>
          </a:r>
          <a:r>
            <a:rPr lang="ko-KR" altLang="en-US" dirty="0" smtClean="0"/>
            <a:t>기획의도</a:t>
          </a:r>
          <a:endParaRPr lang="ko-KR" altLang="en-US" dirty="0"/>
        </a:p>
      </dgm:t>
    </dgm:pt>
    <dgm:pt modelId="{8C6FD34D-0BD6-4A99-A25C-7D924781A43E}" type="sibTrans" cxnId="{76194BA7-C771-4154-849E-350982A5F1AD}">
      <dgm:prSet/>
      <dgm:spPr/>
      <dgm:t>
        <a:bodyPr/>
        <a:lstStyle/>
        <a:p>
          <a:pPr latinLnBrk="1"/>
          <a:endParaRPr lang="ko-KR" altLang="en-US"/>
        </a:p>
      </dgm:t>
    </dgm:pt>
    <dgm:pt modelId="{41A9F82E-0B4F-43F9-901C-3E665C913E4F}" type="parTrans" cxnId="{76194BA7-C771-4154-849E-350982A5F1AD}">
      <dgm:prSet/>
      <dgm:spPr/>
      <dgm:t>
        <a:bodyPr/>
        <a:lstStyle/>
        <a:p>
          <a:pPr latinLnBrk="1"/>
          <a:endParaRPr lang="ko-KR" altLang="en-US"/>
        </a:p>
      </dgm:t>
    </dgm:pt>
    <dgm:pt modelId="{B6ADAC29-4D0F-4662-AAEF-A12C6020B54F}" type="pres">
      <dgm:prSet presAssocID="{3A52AE11-365E-46F4-AAF2-C4333657D3A3}" presName="outerComposite" presStyleCnt="0">
        <dgm:presLayoutVars>
          <dgm:chMax val="5"/>
          <dgm:dir/>
          <dgm:resizeHandles val="exact"/>
        </dgm:presLayoutVars>
      </dgm:prSet>
      <dgm:spPr/>
    </dgm:pt>
    <dgm:pt modelId="{BE7F0131-52F8-40C3-A7DC-1AEACB910169}" type="pres">
      <dgm:prSet presAssocID="{3A52AE11-365E-46F4-AAF2-C4333657D3A3}" presName="dummyMaxCanvas" presStyleCnt="0">
        <dgm:presLayoutVars/>
      </dgm:prSet>
      <dgm:spPr/>
    </dgm:pt>
    <dgm:pt modelId="{68F40630-2315-4574-8012-601858787003}" type="pres">
      <dgm:prSet presAssocID="{3A52AE11-365E-46F4-AAF2-C4333657D3A3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C15A79-FED0-4B54-83E0-E3C3F5BC9A5A}" type="pres">
      <dgm:prSet presAssocID="{3A52AE11-365E-46F4-AAF2-C4333657D3A3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1606DE4-DE4F-43A8-84A0-DA5B7A841766}" type="pres">
      <dgm:prSet presAssocID="{3A52AE11-365E-46F4-AAF2-C4333657D3A3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062358-57F0-4C19-9B7B-2572B78101E6}" type="pres">
      <dgm:prSet presAssocID="{3A52AE11-365E-46F4-AAF2-C4333657D3A3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E68F4E-E0BD-44C1-9F4C-67D7A4396581}" type="pres">
      <dgm:prSet presAssocID="{3A52AE11-365E-46F4-AAF2-C4333657D3A3}" presName="FourConn_1-2" presStyleLbl="fgAccFollowNode1" presStyleIdx="0" presStyleCnt="3">
        <dgm:presLayoutVars>
          <dgm:bulletEnabled val="1"/>
        </dgm:presLayoutVars>
      </dgm:prSet>
      <dgm:spPr/>
    </dgm:pt>
    <dgm:pt modelId="{46E44CDF-769F-4113-A0FD-62286EEA6A7F}" type="pres">
      <dgm:prSet presAssocID="{3A52AE11-365E-46F4-AAF2-C4333657D3A3}" presName="FourConn_2-3" presStyleLbl="fgAccFollowNode1" presStyleIdx="1" presStyleCnt="3">
        <dgm:presLayoutVars>
          <dgm:bulletEnabled val="1"/>
        </dgm:presLayoutVars>
      </dgm:prSet>
      <dgm:spPr/>
    </dgm:pt>
    <dgm:pt modelId="{60895D72-DB0D-46C4-9D63-6061BAC55B38}" type="pres">
      <dgm:prSet presAssocID="{3A52AE11-365E-46F4-AAF2-C4333657D3A3}" presName="FourConn_3-4" presStyleLbl="fgAccFollowNode1" presStyleIdx="2" presStyleCnt="3">
        <dgm:presLayoutVars>
          <dgm:bulletEnabled val="1"/>
        </dgm:presLayoutVars>
      </dgm:prSet>
      <dgm:spPr/>
    </dgm:pt>
    <dgm:pt modelId="{97FBF84C-4800-4AAD-B8A3-5902C8768714}" type="pres">
      <dgm:prSet presAssocID="{3A52AE11-365E-46F4-AAF2-C4333657D3A3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01840A-FA51-4592-9B7B-40849EA169F7}" type="pres">
      <dgm:prSet presAssocID="{3A52AE11-365E-46F4-AAF2-C4333657D3A3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69099C-A06B-4A25-BF58-73241A4D26F0}" type="pres">
      <dgm:prSet presAssocID="{3A52AE11-365E-46F4-AAF2-C4333657D3A3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CB691C-A440-45F6-BC3A-1E51FB92177B}" type="pres">
      <dgm:prSet presAssocID="{3A52AE11-365E-46F4-AAF2-C4333657D3A3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4194ECF-24D4-4768-A959-BA702DD705C7}" srcId="{3A52AE11-365E-46F4-AAF2-C4333657D3A3}" destId="{126165A0-1654-44D6-B3DF-9B466573F26C}" srcOrd="2" destOrd="0" parTransId="{5534041F-3868-49A7-AC6E-B3C7F98C3C8D}" sibTransId="{1B1DF9FF-E969-4014-A5F4-BE75CC55CE4F}"/>
    <dgm:cxn modelId="{1443F5D5-C9B8-4BD8-98CA-5D36E3A99ADA}" srcId="{3A52AE11-365E-46F4-AAF2-C4333657D3A3}" destId="{6912BF4A-BFD8-43D6-B776-8FDA6B458A2D}" srcOrd="0" destOrd="0" parTransId="{434AADD9-E2FC-472E-9C2D-B99024CCDEA1}" sibTransId="{D1D9223A-03AF-4622-8DBE-DC66DFF1F4E7}"/>
    <dgm:cxn modelId="{65578C67-5806-47E2-BAA1-D493925DCA9F}" type="presOf" srcId="{FAB212FF-D75D-4393-B0C1-F05923EBF4C6}" destId="{41062358-57F0-4C19-9B7B-2572B78101E6}" srcOrd="0" destOrd="0" presId="urn:microsoft.com/office/officeart/2005/8/layout/vProcess5"/>
    <dgm:cxn modelId="{C31BA74B-B7C4-4B30-B02D-F2B8117AB5BD}" type="presOf" srcId="{3A52AE11-365E-46F4-AAF2-C4333657D3A3}" destId="{B6ADAC29-4D0F-4662-AAEF-A12C6020B54F}" srcOrd="0" destOrd="0" presId="urn:microsoft.com/office/officeart/2005/8/layout/vProcess5"/>
    <dgm:cxn modelId="{3B1F5107-5B35-49FE-8F2B-E1C96472E210}" type="presOf" srcId="{6912BF4A-BFD8-43D6-B776-8FDA6B458A2D}" destId="{68F40630-2315-4574-8012-601858787003}" srcOrd="0" destOrd="0" presId="urn:microsoft.com/office/officeart/2005/8/layout/vProcess5"/>
    <dgm:cxn modelId="{7BA66035-17C4-4FC5-80D6-2F50A8A4D6A3}" type="presOf" srcId="{8C6FD34D-0BD6-4A99-A25C-7D924781A43E}" destId="{46E44CDF-769F-4113-A0FD-62286EEA6A7F}" srcOrd="0" destOrd="0" presId="urn:microsoft.com/office/officeart/2005/8/layout/vProcess5"/>
    <dgm:cxn modelId="{B8A5030F-B6BD-471E-B787-A3B33C5E3479}" type="presOf" srcId="{686479D0-6351-4C9B-98D1-07A1B79D655B}" destId="{CE01840A-FA51-4592-9B7B-40849EA169F7}" srcOrd="1" destOrd="0" presId="urn:microsoft.com/office/officeart/2005/8/layout/vProcess5"/>
    <dgm:cxn modelId="{B8E86EB6-F6EB-4148-84C6-9CA70640828F}" type="presOf" srcId="{FAB212FF-D75D-4393-B0C1-F05923EBF4C6}" destId="{80CB691C-A440-45F6-BC3A-1E51FB92177B}" srcOrd="1" destOrd="0" presId="urn:microsoft.com/office/officeart/2005/8/layout/vProcess5"/>
    <dgm:cxn modelId="{4FE12555-09A1-4A24-9D01-63ACDEDBACC3}" type="presOf" srcId="{1B1DF9FF-E969-4014-A5F4-BE75CC55CE4F}" destId="{60895D72-DB0D-46C4-9D63-6061BAC55B38}" srcOrd="0" destOrd="0" presId="urn:microsoft.com/office/officeart/2005/8/layout/vProcess5"/>
    <dgm:cxn modelId="{2D2CD3C6-E870-4E42-9AD1-5233B14F423C}" srcId="{3A52AE11-365E-46F4-AAF2-C4333657D3A3}" destId="{FAB212FF-D75D-4393-B0C1-F05923EBF4C6}" srcOrd="3" destOrd="0" parTransId="{AA8DDF13-AA04-4B44-8922-C2668636CF76}" sibTransId="{BC527788-395D-4096-91D3-4EDC141486B2}"/>
    <dgm:cxn modelId="{8B492B9C-725C-4824-A930-000640F62F50}" type="presOf" srcId="{126165A0-1654-44D6-B3DF-9B466573F26C}" destId="{D469099C-A06B-4A25-BF58-73241A4D26F0}" srcOrd="1" destOrd="0" presId="urn:microsoft.com/office/officeart/2005/8/layout/vProcess5"/>
    <dgm:cxn modelId="{152F99B6-1457-4FE6-B944-48921563DCED}" type="presOf" srcId="{126165A0-1654-44D6-B3DF-9B466573F26C}" destId="{81606DE4-DE4F-43A8-84A0-DA5B7A841766}" srcOrd="0" destOrd="0" presId="urn:microsoft.com/office/officeart/2005/8/layout/vProcess5"/>
    <dgm:cxn modelId="{8DD54CF1-314A-4E3C-AA59-C0995E548BA0}" type="presOf" srcId="{6912BF4A-BFD8-43D6-B776-8FDA6B458A2D}" destId="{97FBF84C-4800-4AAD-B8A3-5902C8768714}" srcOrd="1" destOrd="0" presId="urn:microsoft.com/office/officeart/2005/8/layout/vProcess5"/>
    <dgm:cxn modelId="{5AFE758A-9FBE-4833-83E2-51F74FB3791E}" type="presOf" srcId="{D1D9223A-03AF-4622-8DBE-DC66DFF1F4E7}" destId="{9DE68F4E-E0BD-44C1-9F4C-67D7A4396581}" srcOrd="0" destOrd="0" presId="urn:microsoft.com/office/officeart/2005/8/layout/vProcess5"/>
    <dgm:cxn modelId="{76194BA7-C771-4154-849E-350982A5F1AD}" srcId="{3A52AE11-365E-46F4-AAF2-C4333657D3A3}" destId="{686479D0-6351-4C9B-98D1-07A1B79D655B}" srcOrd="1" destOrd="0" parTransId="{41A9F82E-0B4F-43F9-901C-3E665C913E4F}" sibTransId="{8C6FD34D-0BD6-4A99-A25C-7D924781A43E}"/>
    <dgm:cxn modelId="{A65EDC33-5A15-4E7E-A97B-A68B1221B8F1}" type="presOf" srcId="{686479D0-6351-4C9B-98D1-07A1B79D655B}" destId="{AAC15A79-FED0-4B54-83E0-E3C3F5BC9A5A}" srcOrd="0" destOrd="0" presId="urn:microsoft.com/office/officeart/2005/8/layout/vProcess5"/>
    <dgm:cxn modelId="{D9299EA9-DF3F-46EB-BE3A-88E687BE381B}" type="presParOf" srcId="{B6ADAC29-4D0F-4662-AAEF-A12C6020B54F}" destId="{BE7F0131-52F8-40C3-A7DC-1AEACB910169}" srcOrd="0" destOrd="0" presId="urn:microsoft.com/office/officeart/2005/8/layout/vProcess5"/>
    <dgm:cxn modelId="{C8514F8F-4DB4-457D-9502-835CB0CD2FE1}" type="presParOf" srcId="{B6ADAC29-4D0F-4662-AAEF-A12C6020B54F}" destId="{68F40630-2315-4574-8012-601858787003}" srcOrd="1" destOrd="0" presId="urn:microsoft.com/office/officeart/2005/8/layout/vProcess5"/>
    <dgm:cxn modelId="{C11D73FE-C422-40B0-917B-37E29390248A}" type="presParOf" srcId="{B6ADAC29-4D0F-4662-AAEF-A12C6020B54F}" destId="{AAC15A79-FED0-4B54-83E0-E3C3F5BC9A5A}" srcOrd="2" destOrd="0" presId="urn:microsoft.com/office/officeart/2005/8/layout/vProcess5"/>
    <dgm:cxn modelId="{F44E30F8-CA58-4679-BBDB-F38598588343}" type="presParOf" srcId="{B6ADAC29-4D0F-4662-AAEF-A12C6020B54F}" destId="{81606DE4-DE4F-43A8-84A0-DA5B7A841766}" srcOrd="3" destOrd="0" presId="urn:microsoft.com/office/officeart/2005/8/layout/vProcess5"/>
    <dgm:cxn modelId="{049AE564-F4CD-4F32-8222-43340265CFBD}" type="presParOf" srcId="{B6ADAC29-4D0F-4662-AAEF-A12C6020B54F}" destId="{41062358-57F0-4C19-9B7B-2572B78101E6}" srcOrd="4" destOrd="0" presId="urn:microsoft.com/office/officeart/2005/8/layout/vProcess5"/>
    <dgm:cxn modelId="{15617DD4-95F0-47EB-A4AE-991B8EA24373}" type="presParOf" srcId="{B6ADAC29-4D0F-4662-AAEF-A12C6020B54F}" destId="{9DE68F4E-E0BD-44C1-9F4C-67D7A4396581}" srcOrd="5" destOrd="0" presId="urn:microsoft.com/office/officeart/2005/8/layout/vProcess5"/>
    <dgm:cxn modelId="{D0CA9177-AF5A-446A-8FDA-0F9B7D95F88B}" type="presParOf" srcId="{B6ADAC29-4D0F-4662-AAEF-A12C6020B54F}" destId="{46E44CDF-769F-4113-A0FD-62286EEA6A7F}" srcOrd="6" destOrd="0" presId="urn:microsoft.com/office/officeart/2005/8/layout/vProcess5"/>
    <dgm:cxn modelId="{6EC34DC5-DE5A-44C2-8249-A87B01E39EC5}" type="presParOf" srcId="{B6ADAC29-4D0F-4662-AAEF-A12C6020B54F}" destId="{60895D72-DB0D-46C4-9D63-6061BAC55B38}" srcOrd="7" destOrd="0" presId="urn:microsoft.com/office/officeart/2005/8/layout/vProcess5"/>
    <dgm:cxn modelId="{27245650-94C3-4BA3-9C9A-2557DA447568}" type="presParOf" srcId="{B6ADAC29-4D0F-4662-AAEF-A12C6020B54F}" destId="{97FBF84C-4800-4AAD-B8A3-5902C8768714}" srcOrd="8" destOrd="0" presId="urn:microsoft.com/office/officeart/2005/8/layout/vProcess5"/>
    <dgm:cxn modelId="{4599EA9D-F135-45B3-94D2-442799847BC2}" type="presParOf" srcId="{B6ADAC29-4D0F-4662-AAEF-A12C6020B54F}" destId="{CE01840A-FA51-4592-9B7B-40849EA169F7}" srcOrd="9" destOrd="0" presId="urn:microsoft.com/office/officeart/2005/8/layout/vProcess5"/>
    <dgm:cxn modelId="{36AB37B8-B1F5-44D0-840C-D99C150A6204}" type="presParOf" srcId="{B6ADAC29-4D0F-4662-AAEF-A12C6020B54F}" destId="{D469099C-A06B-4A25-BF58-73241A4D26F0}" srcOrd="10" destOrd="0" presId="urn:microsoft.com/office/officeart/2005/8/layout/vProcess5"/>
    <dgm:cxn modelId="{0216C1A2-15D6-46ED-8C23-EEFF7CCDC4E1}" type="presParOf" srcId="{B6ADAC29-4D0F-4662-AAEF-A12C6020B54F}" destId="{80CB691C-A440-45F6-BC3A-1E51FB92177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40630-2315-4574-8012-601858787003}">
      <dsp:nvSpPr>
        <dsp:cNvPr id="0" name=""/>
        <dsp:cNvSpPr/>
      </dsp:nvSpPr>
      <dsp:spPr>
        <a:xfrm>
          <a:off x="0" y="0"/>
          <a:ext cx="6502400" cy="11921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1. </a:t>
          </a:r>
          <a:r>
            <a:rPr lang="ko-KR" altLang="en-US" sz="3600" kern="1200" dirty="0" err="1" smtClean="0"/>
            <a:t>소개글</a:t>
          </a:r>
          <a:r>
            <a:rPr lang="en-US" altLang="ko-KR" sz="3600" kern="1200" dirty="0" smtClean="0"/>
            <a:t>	</a:t>
          </a:r>
          <a:endParaRPr lang="ko-KR" altLang="en-US" sz="3600" kern="1200" dirty="0"/>
        </a:p>
      </dsp:txBody>
      <dsp:txXfrm>
        <a:off x="34916" y="34916"/>
        <a:ext cx="5115290" cy="1122274"/>
      </dsp:txXfrm>
    </dsp:sp>
    <dsp:sp modelId="{AAC15A79-FED0-4B54-83E0-E3C3F5BC9A5A}">
      <dsp:nvSpPr>
        <dsp:cNvPr id="0" name=""/>
        <dsp:cNvSpPr/>
      </dsp:nvSpPr>
      <dsp:spPr>
        <a:xfrm>
          <a:off x="544575" y="1408853"/>
          <a:ext cx="6502400" cy="11921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2. </a:t>
          </a:r>
          <a:r>
            <a:rPr lang="ko-KR" altLang="en-US" sz="3600" kern="1200" dirty="0" smtClean="0"/>
            <a:t>기획의도</a:t>
          </a:r>
          <a:endParaRPr lang="ko-KR" altLang="en-US" sz="3600" kern="1200" dirty="0"/>
        </a:p>
      </dsp:txBody>
      <dsp:txXfrm>
        <a:off x="579491" y="1443769"/>
        <a:ext cx="5113122" cy="1122274"/>
      </dsp:txXfrm>
    </dsp:sp>
    <dsp:sp modelId="{81606DE4-DE4F-43A8-84A0-DA5B7A841766}">
      <dsp:nvSpPr>
        <dsp:cNvPr id="0" name=""/>
        <dsp:cNvSpPr/>
      </dsp:nvSpPr>
      <dsp:spPr>
        <a:xfrm>
          <a:off x="1081024" y="2817706"/>
          <a:ext cx="6502400" cy="11921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3. </a:t>
          </a:r>
          <a:r>
            <a:rPr lang="ko-KR" altLang="en-US" sz="3600" kern="1200" dirty="0" err="1" smtClean="0"/>
            <a:t>기존사이트</a:t>
          </a:r>
          <a:r>
            <a:rPr lang="ko-KR" altLang="en-US" sz="3600" kern="1200" dirty="0" smtClean="0"/>
            <a:t> 분석</a:t>
          </a:r>
          <a:endParaRPr lang="ko-KR" altLang="en-US" sz="3600" kern="1200" dirty="0"/>
        </a:p>
      </dsp:txBody>
      <dsp:txXfrm>
        <a:off x="1115940" y="2852622"/>
        <a:ext cx="5121250" cy="1122274"/>
      </dsp:txXfrm>
    </dsp:sp>
    <dsp:sp modelId="{41062358-57F0-4C19-9B7B-2572B78101E6}">
      <dsp:nvSpPr>
        <dsp:cNvPr id="0" name=""/>
        <dsp:cNvSpPr/>
      </dsp:nvSpPr>
      <dsp:spPr>
        <a:xfrm>
          <a:off x="1625599" y="4226560"/>
          <a:ext cx="6502400" cy="11921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4. </a:t>
          </a:r>
          <a:r>
            <a:rPr lang="ko-KR" altLang="en-US" sz="3600" kern="1200" dirty="0" err="1" smtClean="0"/>
            <a:t>메인페이지</a:t>
          </a:r>
          <a:r>
            <a:rPr lang="ko-KR" altLang="en-US" sz="3600" kern="1200" dirty="0" smtClean="0"/>
            <a:t> 주요기능</a:t>
          </a:r>
          <a:endParaRPr lang="ko-KR" altLang="en-US" sz="3600" kern="1200" dirty="0"/>
        </a:p>
      </dsp:txBody>
      <dsp:txXfrm>
        <a:off x="1660515" y="4261476"/>
        <a:ext cx="5113122" cy="1122274"/>
      </dsp:txXfrm>
    </dsp:sp>
    <dsp:sp modelId="{9DE68F4E-E0BD-44C1-9F4C-67D7A4396581}">
      <dsp:nvSpPr>
        <dsp:cNvPr id="0" name=""/>
        <dsp:cNvSpPr/>
      </dsp:nvSpPr>
      <dsp:spPr>
        <a:xfrm>
          <a:off x="5727530" y="913045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500" kern="1200"/>
        </a:p>
      </dsp:txBody>
      <dsp:txXfrm>
        <a:off x="5901876" y="913045"/>
        <a:ext cx="426177" cy="583089"/>
      </dsp:txXfrm>
    </dsp:sp>
    <dsp:sp modelId="{46E44CDF-769F-4113-A0FD-62286EEA6A7F}">
      <dsp:nvSpPr>
        <dsp:cNvPr id="0" name=""/>
        <dsp:cNvSpPr/>
      </dsp:nvSpPr>
      <dsp:spPr>
        <a:xfrm>
          <a:off x="6272106" y="2321898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500" kern="1200"/>
        </a:p>
      </dsp:txBody>
      <dsp:txXfrm>
        <a:off x="6446452" y="2321898"/>
        <a:ext cx="426177" cy="583089"/>
      </dsp:txXfrm>
    </dsp:sp>
    <dsp:sp modelId="{60895D72-DB0D-46C4-9D63-6061BAC55B38}">
      <dsp:nvSpPr>
        <dsp:cNvPr id="0" name=""/>
        <dsp:cNvSpPr/>
      </dsp:nvSpPr>
      <dsp:spPr>
        <a:xfrm>
          <a:off x="6808554" y="3730752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500" kern="1200"/>
        </a:p>
      </dsp:txBody>
      <dsp:txXfrm>
        <a:off x="6982900" y="3730752"/>
        <a:ext cx="426177" cy="583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62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73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32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7409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484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6707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430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37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55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52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71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44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6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49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48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570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315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3039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각 삼각형 8"/>
          <p:cNvSpPr/>
          <p:nvPr/>
        </p:nvSpPr>
        <p:spPr>
          <a:xfrm rot="5400000">
            <a:off x="1866123" y="-1866123"/>
            <a:ext cx="5589039" cy="9321285"/>
          </a:xfrm>
          <a:prstGeom prst="rt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927" y="1261839"/>
            <a:ext cx="3305920" cy="1547863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최강야구</a:t>
            </a:r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</a:br>
            <a:r>
              <a:rPr lang="ko-KR" altLang="en-US" dirty="0" err="1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가이드문서</a:t>
            </a:r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endParaRPr lang="ko-KR" altLang="en-US" dirty="0">
              <a:solidFill>
                <a:schemeClr val="tx1">
                  <a:lumMod val="75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1927" y="3065619"/>
            <a:ext cx="2790531" cy="454483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</a:rPr>
              <a:t>작성자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</a:rPr>
              <a:t>: </a:t>
            </a:r>
            <a:r>
              <a:rPr lang="ko-KR" altLang="en-US" dirty="0" err="1" smtClean="0">
                <a:solidFill>
                  <a:schemeClr val="tx1">
                    <a:lumMod val="75000"/>
                  </a:schemeClr>
                </a:solidFill>
              </a:rPr>
              <a:t>문승준</a:t>
            </a:r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5759" y="579882"/>
            <a:ext cx="30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프론트엔드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프로젝트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309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34" y="3204557"/>
            <a:ext cx="5119999" cy="288000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34" y="532015"/>
            <a:ext cx="5120000" cy="28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9462" y="1895302"/>
            <a:ext cx="4455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하이라이트 주요기능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1149" y="3241964"/>
            <a:ext cx="4605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각종 영상들을 배열 객체로 </a:t>
            </a:r>
            <a:r>
              <a:rPr lang="ko-KR" altLang="en-US" dirty="0" err="1" smtClean="0">
                <a:solidFill>
                  <a:schemeClr val="bg1"/>
                </a:solidFill>
              </a:rPr>
              <a:t>수집후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For in</a:t>
            </a:r>
            <a:r>
              <a:rPr lang="ko-KR" altLang="en-US" dirty="0" smtClean="0">
                <a:solidFill>
                  <a:schemeClr val="bg1"/>
                </a:solidFill>
              </a:rPr>
              <a:t>문을 활용하였고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Click</a:t>
            </a:r>
            <a:r>
              <a:rPr lang="ko-KR" altLang="en-US" dirty="0" smtClean="0">
                <a:solidFill>
                  <a:schemeClr val="bg1"/>
                </a:solidFill>
              </a:rPr>
              <a:t>이벤트로 버튼을 할당하여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err="1" smtClean="0">
                <a:solidFill>
                  <a:schemeClr val="bg1"/>
                </a:solidFill>
              </a:rPr>
              <a:t>appendChild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와 </a:t>
            </a:r>
            <a:r>
              <a:rPr lang="en-US" altLang="ko-KR" dirty="0" err="1" smtClean="0">
                <a:solidFill>
                  <a:schemeClr val="bg1"/>
                </a:solidFill>
              </a:rPr>
              <a:t>insertBefore</a:t>
            </a:r>
            <a:r>
              <a:rPr lang="ko-KR" altLang="en-US" dirty="0" smtClean="0">
                <a:solidFill>
                  <a:schemeClr val="bg1"/>
                </a:solidFill>
              </a:rPr>
              <a:t>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좌우로 리스트가 움직이게 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영상재생 페이지는 준비중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2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t="10813" r="32906" b="26475"/>
          <a:stretch/>
        </p:blipFill>
        <p:spPr>
          <a:xfrm>
            <a:off x="5414153" y="3000652"/>
            <a:ext cx="6426200" cy="361473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" t="29408" r="33649" b="16291"/>
          <a:stretch/>
        </p:blipFill>
        <p:spPr>
          <a:xfrm>
            <a:off x="684212" y="269611"/>
            <a:ext cx="5512500" cy="27310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81702" y="714895"/>
            <a:ext cx="346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선수단소개</a:t>
            </a:r>
            <a:r>
              <a:rPr lang="ko-KR" altLang="en-US" dirty="0" smtClean="0">
                <a:solidFill>
                  <a:schemeClr val="bg1"/>
                </a:solidFill>
              </a:rPr>
              <a:t> 페이지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err="1" smtClean="0">
                <a:solidFill>
                  <a:schemeClr val="bg1"/>
                </a:solidFill>
              </a:rPr>
              <a:t>미구현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74625" y="1288473"/>
            <a:ext cx="4397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배열객체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for in</a:t>
            </a:r>
            <a:r>
              <a:rPr lang="ko-KR" altLang="en-US" dirty="0" smtClean="0">
                <a:solidFill>
                  <a:schemeClr val="bg1"/>
                </a:solidFill>
              </a:rPr>
              <a:t>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err="1" smtClean="0">
                <a:solidFill>
                  <a:schemeClr val="bg1"/>
                </a:solidFill>
              </a:rPr>
              <a:t>wheel,click,onmouse,outmouse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등등 많은 이벤트들이 사용될 페이지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6336" y="4808021"/>
            <a:ext cx="471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자료준비</a:t>
            </a:r>
            <a:r>
              <a:rPr lang="ko-KR" altLang="en-US" dirty="0" smtClean="0">
                <a:solidFill>
                  <a:schemeClr val="bg1"/>
                </a:solidFill>
              </a:rPr>
              <a:t> 부족 및 </a:t>
            </a:r>
            <a:r>
              <a:rPr lang="en-US" altLang="ko-KR" dirty="0" smtClean="0">
                <a:solidFill>
                  <a:schemeClr val="bg1"/>
                </a:solidFill>
              </a:rPr>
              <a:t>JS</a:t>
            </a:r>
            <a:r>
              <a:rPr lang="ko-KR" altLang="en-US" dirty="0" smtClean="0">
                <a:solidFill>
                  <a:schemeClr val="bg1"/>
                </a:solidFill>
              </a:rPr>
              <a:t>활용 미숙으로 인한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현재 </a:t>
            </a:r>
            <a:r>
              <a:rPr lang="ko-KR" altLang="en-US" dirty="0" err="1" smtClean="0">
                <a:solidFill>
                  <a:schemeClr val="bg1"/>
                </a:solidFill>
              </a:rPr>
              <a:t>진행단계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930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6" y="1198986"/>
            <a:ext cx="3334521" cy="1111507"/>
          </a:xfrm>
        </p:spPr>
      </p:pic>
      <p:sp>
        <p:nvSpPr>
          <p:cNvPr id="5" name="TextBox 4"/>
          <p:cNvSpPr txBox="1"/>
          <p:nvPr/>
        </p:nvSpPr>
        <p:spPr>
          <a:xfrm>
            <a:off x="4081549" y="2934392"/>
            <a:ext cx="4663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</a:rPr>
              <a:t>감사합니다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9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8458475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57316973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237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09" y="715283"/>
            <a:ext cx="7735712" cy="4351338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3091559"/>
            <a:ext cx="6419461" cy="36109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73" y="3189531"/>
            <a:ext cx="6071118" cy="34150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9857" y="1092400"/>
            <a:ext cx="26685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JTBC</a:t>
            </a:r>
            <a:r>
              <a:rPr lang="ko-KR" altLang="en-US" sz="1400" dirty="0" smtClean="0">
                <a:solidFill>
                  <a:schemeClr val="bg1"/>
                </a:solidFill>
              </a:rPr>
              <a:t>에서 방영중인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최강야구를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소개하는 사이트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하이라이트 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선수단 정보</a:t>
            </a:r>
            <a:r>
              <a:rPr lang="en-US" altLang="ko-KR" sz="1400" dirty="0" smtClean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프로그램 소개</a:t>
            </a:r>
            <a:r>
              <a:rPr lang="en-US" altLang="ko-KR" sz="1400" dirty="0" smtClean="0">
                <a:solidFill>
                  <a:schemeClr val="bg1"/>
                </a:solidFill>
              </a:rPr>
              <a:t> ,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굿즈샵</a:t>
            </a:r>
            <a:r>
              <a:rPr lang="ko-KR" altLang="en-US" sz="1400" dirty="0" smtClean="0">
                <a:solidFill>
                  <a:schemeClr val="bg1"/>
                </a:solidFill>
              </a:rPr>
              <a:t> 방문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의 기능을 포함하고있음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756" y="191193"/>
            <a:ext cx="2676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1.</a:t>
            </a:r>
            <a:r>
              <a:rPr lang="ko-KR" altLang="en-US" dirty="0" err="1" smtClean="0">
                <a:solidFill>
                  <a:schemeClr val="bg1"/>
                </a:solidFill>
              </a:rPr>
              <a:t>소개글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581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2873" y="1262062"/>
            <a:ext cx="3962433" cy="1773509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</a:rPr>
              <a:t>기획 의도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83035" y="1262062"/>
            <a:ext cx="5438050" cy="1751033"/>
          </a:xfrm>
        </p:spPr>
        <p:txBody>
          <a:bodyPr/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별다른 조작 없이 프로그램 소개와 각종 정보들을 재미있게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접할수</a:t>
            </a:r>
            <a:r>
              <a:rPr lang="ko-KR" altLang="en-US" sz="2000" dirty="0" smtClean="0">
                <a:solidFill>
                  <a:schemeClr val="bg1"/>
                </a:solidFill>
              </a:rPr>
              <a:t> 있게끔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만듬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특히 하이라이트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미리보기</a:t>
            </a:r>
            <a:r>
              <a:rPr lang="ko-KR" altLang="en-US" sz="2000" dirty="0" smtClean="0">
                <a:solidFill>
                  <a:schemeClr val="bg1"/>
                </a:solidFill>
              </a:rPr>
              <a:t> 선수단 관찰 등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재미요소를 추가함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1812555" y="830424"/>
            <a:ext cx="0" cy="4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883035" y="3607724"/>
            <a:ext cx="592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Click,wheel,setTimeout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등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JS</a:t>
            </a:r>
            <a:r>
              <a:rPr lang="ko-KR" altLang="en-US" dirty="0" smtClean="0">
                <a:solidFill>
                  <a:schemeClr val="bg1"/>
                </a:solidFill>
              </a:rPr>
              <a:t>를 활용한 이벤트 함수 사용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8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287139" cy="549275"/>
          </a:xfrm>
        </p:spPr>
        <p:txBody>
          <a:bodyPr>
            <a:normAutofit fontScale="90000"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3</a:t>
            </a:r>
            <a:r>
              <a:rPr lang="en-US" altLang="ko-KR" sz="3200" smtClean="0">
                <a:solidFill>
                  <a:schemeClr val="bg1"/>
                </a:solidFill>
              </a:rPr>
              <a:t>.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기존사이트</a:t>
            </a:r>
            <a:r>
              <a:rPr lang="ko-KR" altLang="en-US" sz="3200" dirty="0" smtClean="0">
                <a:solidFill>
                  <a:schemeClr val="bg1"/>
                </a:solidFill>
              </a:rPr>
              <a:t> 분석 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</a:rPr>
              <a:t>왼쪽 </a:t>
            </a:r>
            <a:r>
              <a:rPr lang="en-US" altLang="ko-KR" sz="3200" dirty="0" smtClean="0">
                <a:solidFill>
                  <a:schemeClr val="bg1"/>
                </a:solidFill>
              </a:rPr>
              <a:t>: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티빙</a:t>
            </a:r>
            <a:r>
              <a:rPr lang="ko-KR" altLang="en-US" sz="3200" dirty="0" smtClean="0">
                <a:solidFill>
                  <a:schemeClr val="bg1"/>
                </a:solidFill>
              </a:rPr>
              <a:t> 오른쪽 </a:t>
            </a:r>
            <a:r>
              <a:rPr lang="en-US" altLang="ko-KR" sz="3200" dirty="0" smtClean="0">
                <a:solidFill>
                  <a:schemeClr val="bg1"/>
                </a:solidFill>
              </a:rPr>
              <a:t>: JTBC)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9022"/>
            <a:ext cx="5181600" cy="2914650"/>
          </a:xfrm>
          <a:prstGeom prst="rect">
            <a:avLst/>
          </a:prstGeom>
        </p:spPr>
      </p:pic>
      <p:pic>
        <p:nvPicPr>
          <p:cNvPr id="9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19022"/>
            <a:ext cx="5181600" cy="2914650"/>
          </a:xfrm>
        </p:spPr>
      </p:pic>
      <p:sp>
        <p:nvSpPr>
          <p:cNvPr id="12" name="TextBox 11"/>
          <p:cNvSpPr txBox="1"/>
          <p:nvPr/>
        </p:nvSpPr>
        <p:spPr>
          <a:xfrm>
            <a:off x="838200" y="4935894"/>
            <a:ext cx="1041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본 사이트와 </a:t>
            </a:r>
            <a:r>
              <a:rPr lang="ko-KR" altLang="en-US" dirty="0" err="1" smtClean="0">
                <a:solidFill>
                  <a:schemeClr val="bg1"/>
                </a:solidFill>
              </a:rPr>
              <a:t>다시보기</a:t>
            </a:r>
            <a:r>
              <a:rPr lang="ko-KR" altLang="en-US" dirty="0" smtClean="0">
                <a:solidFill>
                  <a:schemeClr val="bg1"/>
                </a:solidFill>
              </a:rPr>
              <a:t> 사이트가 분리되어 있고 </a:t>
            </a:r>
            <a:r>
              <a:rPr lang="en-US" altLang="ko-KR" dirty="0" smtClean="0">
                <a:solidFill>
                  <a:schemeClr val="bg1"/>
                </a:solidFill>
              </a:rPr>
              <a:t>UI </a:t>
            </a:r>
            <a:r>
              <a:rPr lang="ko-KR" altLang="en-US" dirty="0" smtClean="0">
                <a:solidFill>
                  <a:schemeClr val="bg1"/>
                </a:solidFill>
              </a:rPr>
              <a:t>가 단조로워 재미가 없음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7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15" y="3183466"/>
            <a:ext cx="5975585" cy="3361267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4" y="321733"/>
            <a:ext cx="6111053" cy="34374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41067" y="5334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dirty="0" smtClean="0">
                <a:solidFill>
                  <a:schemeClr val="bg1"/>
                </a:solidFill>
              </a:rPr>
              <a:t> 주요기능 </a:t>
            </a:r>
            <a:r>
              <a:rPr lang="en-US" altLang="ko-KR" dirty="0" smtClean="0">
                <a:solidFill>
                  <a:schemeClr val="bg1"/>
                </a:solidFill>
              </a:rPr>
              <a:t>main-1~2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0" y="1227667"/>
            <a:ext cx="4817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프로그램의 슬로건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출연진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제작진 기본적인 정보와 프로그램의 의도 관전포인트를 풀어서 소개함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</a:rPr>
              <a:t>setTimeout</a:t>
            </a:r>
            <a:r>
              <a:rPr lang="ko-KR" altLang="en-US" dirty="0" smtClean="0">
                <a:solidFill>
                  <a:schemeClr val="bg1"/>
                </a:solidFill>
              </a:rPr>
              <a:t>을 활용한 등장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4200" y="6097832"/>
            <a:ext cx="493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특별한 </a:t>
            </a:r>
            <a:r>
              <a:rPr lang="ko-KR" altLang="en-US" dirty="0" smtClean="0">
                <a:solidFill>
                  <a:schemeClr val="bg1"/>
                </a:solidFill>
              </a:rPr>
              <a:t>기능은 없고 디자인도 많이 </a:t>
            </a:r>
            <a:r>
              <a:rPr lang="ko-KR" altLang="en-US" dirty="0" err="1" smtClean="0">
                <a:solidFill>
                  <a:schemeClr val="bg1"/>
                </a:solidFill>
              </a:rPr>
              <a:t>아쉬운부분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04800" y="6282267"/>
            <a:ext cx="544406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4200" y="4605350"/>
            <a:ext cx="483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Click </a:t>
            </a:r>
            <a:r>
              <a:rPr lang="ko-KR" altLang="en-US" dirty="0" smtClean="0">
                <a:solidFill>
                  <a:schemeClr val="bg1"/>
                </a:solidFill>
              </a:rPr>
              <a:t>이벤트로 </a:t>
            </a:r>
            <a:r>
              <a:rPr lang="ko-KR" altLang="en-US" dirty="0" err="1" smtClean="0">
                <a:solidFill>
                  <a:schemeClr val="bg1"/>
                </a:solidFill>
              </a:rPr>
              <a:t>메뉴바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dirty="0" smtClean="0">
                <a:solidFill>
                  <a:schemeClr val="bg1"/>
                </a:solidFill>
              </a:rPr>
              <a:t> 메뉴 로고들이 사라지고 </a:t>
            </a:r>
            <a:r>
              <a:rPr lang="ko-KR" altLang="en-US" dirty="0" err="1" smtClean="0">
                <a:solidFill>
                  <a:schemeClr val="bg1"/>
                </a:solidFill>
              </a:rPr>
              <a:t>글자로된</a:t>
            </a:r>
            <a:r>
              <a:rPr lang="ko-KR" altLang="en-US" dirty="0" smtClean="0">
                <a:solidFill>
                  <a:schemeClr val="bg1"/>
                </a:solidFill>
              </a:rPr>
              <a:t> 메뉴 등장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170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77" y="1633449"/>
            <a:ext cx="5120000" cy="2880000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11" y="1633449"/>
            <a:ext cx="5119999" cy="2880000"/>
          </a:xfrm>
        </p:spPr>
      </p:pic>
      <p:sp>
        <p:nvSpPr>
          <p:cNvPr id="8" name="TextBox 7"/>
          <p:cNvSpPr txBox="1"/>
          <p:nvPr/>
        </p:nvSpPr>
        <p:spPr>
          <a:xfrm>
            <a:off x="1047404" y="5054137"/>
            <a:ext cx="76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Wheel </a:t>
            </a:r>
            <a:r>
              <a:rPr lang="ko-KR" altLang="en-US" dirty="0" smtClean="0">
                <a:solidFill>
                  <a:schemeClr val="bg1"/>
                </a:solidFill>
              </a:rPr>
              <a:t>이벤트를 활용해 해당페이지에 오면 영상이 재생됨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영상이 </a:t>
            </a:r>
            <a:r>
              <a:rPr lang="ko-KR" altLang="en-US" dirty="0" err="1" smtClean="0">
                <a:solidFill>
                  <a:schemeClr val="bg1"/>
                </a:solidFill>
              </a:rPr>
              <a:t>끝난후</a:t>
            </a:r>
            <a:r>
              <a:rPr lang="ko-KR" altLang="en-US" dirty="0" smtClean="0">
                <a:solidFill>
                  <a:schemeClr val="bg1"/>
                </a:solidFill>
              </a:rPr>
              <a:t> 하이라이트 페이지로 </a:t>
            </a:r>
            <a:r>
              <a:rPr lang="ko-KR" altLang="en-US" dirty="0" err="1" smtClean="0">
                <a:solidFill>
                  <a:schemeClr val="bg1"/>
                </a:solidFill>
              </a:rPr>
              <a:t>갈수있는</a:t>
            </a:r>
            <a:r>
              <a:rPr lang="ko-KR" altLang="en-US" dirty="0" smtClean="0">
                <a:solidFill>
                  <a:schemeClr val="bg1"/>
                </a:solidFill>
              </a:rPr>
              <a:t> 링크 등장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</a:rPr>
              <a:t>setTimeout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활용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7411" y="993773"/>
            <a:ext cx="428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dirty="0" smtClean="0">
                <a:solidFill>
                  <a:schemeClr val="bg1"/>
                </a:solidFill>
              </a:rPr>
              <a:t> 주요기능 </a:t>
            </a:r>
            <a:r>
              <a:rPr lang="en-US" altLang="ko-KR" dirty="0" smtClean="0">
                <a:solidFill>
                  <a:schemeClr val="bg1"/>
                </a:solidFill>
              </a:rPr>
              <a:t>main-3</a:t>
            </a:r>
          </a:p>
        </p:txBody>
      </p:sp>
    </p:spTree>
    <p:extLst>
      <p:ext uri="{BB962C8B-B14F-4D97-AF65-F5344CB8AC3E}">
        <p14:creationId xmlns:p14="http://schemas.microsoft.com/office/powerpoint/2010/main" val="369461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" y="262466"/>
            <a:ext cx="5047721" cy="283934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581" y="92687"/>
            <a:ext cx="5892800" cy="33146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92" y="3314699"/>
            <a:ext cx="6010069" cy="3380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3600" y="3441699"/>
            <a:ext cx="421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dirty="0" smtClean="0">
                <a:solidFill>
                  <a:schemeClr val="bg1"/>
                </a:solidFill>
              </a:rPr>
              <a:t> 주요기능 </a:t>
            </a:r>
            <a:r>
              <a:rPr lang="en-US" altLang="ko-KR" dirty="0" smtClean="0">
                <a:solidFill>
                  <a:schemeClr val="bg1"/>
                </a:solidFill>
              </a:rPr>
              <a:t>main-4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4895966" y="1820653"/>
            <a:ext cx="947805" cy="905922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6209609" y="3014425"/>
            <a:ext cx="1105592" cy="1213678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으로 구부러진 화살표 17"/>
          <p:cNvSpPr/>
          <p:nvPr/>
        </p:nvSpPr>
        <p:spPr>
          <a:xfrm>
            <a:off x="7439950" y="1338349"/>
            <a:ext cx="1438102" cy="1763460"/>
          </a:xfrm>
          <a:prstGeom prst="curvedRightArrow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226" y="3904937"/>
            <a:ext cx="54044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페이지 </a:t>
            </a:r>
            <a:r>
              <a:rPr lang="ko-KR" altLang="en-US" dirty="0" err="1" smtClean="0">
                <a:solidFill>
                  <a:schemeClr val="bg1"/>
                </a:solidFill>
              </a:rPr>
              <a:t>도착시</a:t>
            </a:r>
            <a:r>
              <a:rPr lang="ko-KR" altLang="en-US" dirty="0" smtClean="0">
                <a:solidFill>
                  <a:schemeClr val="bg1"/>
                </a:solidFill>
              </a:rPr>
              <a:t> 각종 로고들이 야구공에서 튀어나옴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야구공 </a:t>
            </a:r>
            <a:r>
              <a:rPr lang="ko-KR" altLang="en-US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dirty="0" smtClean="0">
                <a:solidFill>
                  <a:schemeClr val="bg1"/>
                </a:solidFill>
              </a:rPr>
              <a:t> 로고들이 모이고 </a:t>
            </a:r>
            <a:r>
              <a:rPr lang="ko-KR" altLang="en-US" dirty="0" err="1" smtClean="0">
                <a:solidFill>
                  <a:schemeClr val="bg1"/>
                </a:solidFill>
              </a:rPr>
              <a:t>회전후</a:t>
            </a:r>
            <a:r>
              <a:rPr lang="ko-KR" altLang="en-US" dirty="0" smtClean="0">
                <a:solidFill>
                  <a:schemeClr val="bg1"/>
                </a:solidFill>
              </a:rPr>
              <a:t> 화면 전환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Click</a:t>
            </a:r>
            <a:r>
              <a:rPr lang="ko-KR" altLang="en-US" dirty="0" smtClean="0">
                <a:solidFill>
                  <a:schemeClr val="bg1"/>
                </a:solidFill>
              </a:rPr>
              <a:t>이벤트의 </a:t>
            </a:r>
            <a:r>
              <a:rPr lang="en-US" altLang="ko-KR" dirty="0" err="1" smtClean="0">
                <a:solidFill>
                  <a:schemeClr val="bg1"/>
                </a:solidFill>
              </a:rPr>
              <a:t>classList.add</a:t>
            </a:r>
            <a:r>
              <a:rPr lang="en-US" altLang="ko-KR" dirty="0" smtClean="0">
                <a:solidFill>
                  <a:schemeClr val="bg1"/>
                </a:solidFill>
              </a:rPr>
              <a:t>/remove</a:t>
            </a:r>
            <a:r>
              <a:rPr lang="ko-KR" altLang="en-US" dirty="0" smtClean="0">
                <a:solidFill>
                  <a:schemeClr val="bg1"/>
                </a:solidFill>
              </a:rPr>
              <a:t>를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활용해 구현하였음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전환화면에서 야구공 </a:t>
            </a:r>
            <a:r>
              <a:rPr lang="ko-KR" altLang="en-US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dirty="0" smtClean="0">
                <a:solidFill>
                  <a:schemeClr val="bg1"/>
                </a:solidFill>
              </a:rPr>
              <a:t> 선수단소개페이지로 이동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15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515" y="108682"/>
            <a:ext cx="8711736" cy="4900352"/>
          </a:xfrm>
        </p:spPr>
      </p:pic>
      <p:sp>
        <p:nvSpPr>
          <p:cNvPr id="5" name="TextBox 4"/>
          <p:cNvSpPr txBox="1"/>
          <p:nvPr/>
        </p:nvSpPr>
        <p:spPr>
          <a:xfrm>
            <a:off x="232759" y="2560317"/>
            <a:ext cx="2951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dirty="0" smtClean="0">
                <a:solidFill>
                  <a:schemeClr val="bg1"/>
                </a:solidFill>
              </a:rPr>
              <a:t> 주요기능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Main-5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8631" y="5270267"/>
            <a:ext cx="9868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굿즈</a:t>
            </a:r>
            <a:r>
              <a:rPr lang="ko-KR" altLang="en-US" dirty="0" smtClean="0">
                <a:solidFill>
                  <a:schemeClr val="bg1"/>
                </a:solidFill>
              </a:rPr>
              <a:t> 구매 유도를 위한 사이트링크와 </a:t>
            </a:r>
            <a:r>
              <a:rPr lang="ko-KR" altLang="en-US" dirty="0" err="1" smtClean="0">
                <a:solidFill>
                  <a:schemeClr val="bg1"/>
                </a:solidFill>
              </a:rPr>
              <a:t>주요링크를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걸어두었고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웹 제작사 이름을 표기하였음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5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슬라이스">
  <a:themeElements>
    <a:clrScheme name="슬라이스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슬라이스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슬라이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170</TotalTime>
  <Words>251</Words>
  <Application>Microsoft Office PowerPoint</Application>
  <PresentationFormat>와이드스크린</PresentationFormat>
  <Paragraphs>57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HY중고딕</vt:lpstr>
      <vt:lpstr>Bahnschrift SemiBold Condensed</vt:lpstr>
      <vt:lpstr>Century Gothic</vt:lpstr>
      <vt:lpstr>Wingdings 3</vt:lpstr>
      <vt:lpstr>슬라이스</vt:lpstr>
      <vt:lpstr>최강야구  가이드문서 </vt:lpstr>
      <vt:lpstr>PowerPoint 프레젠테이션</vt:lpstr>
      <vt:lpstr>PowerPoint 프레젠테이션</vt:lpstr>
      <vt:lpstr>2.기획 의도</vt:lpstr>
      <vt:lpstr>3. 기존사이트 분석 (왼쪽 : 티빙 오른쪽 : JTBC)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최강야구  가이드문서</dc:title>
  <dc:creator>user</dc:creator>
  <cp:lastModifiedBy>user</cp:lastModifiedBy>
  <cp:revision>16</cp:revision>
  <dcterms:created xsi:type="dcterms:W3CDTF">2023-09-21T08:43:17Z</dcterms:created>
  <dcterms:modified xsi:type="dcterms:W3CDTF">2023-09-22T05:41:06Z</dcterms:modified>
</cp:coreProperties>
</file>